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96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EEA31-E0A5-4B2A-99EF-AB8E1E1CA2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IQ"/>
          </a:p>
        </p:txBody>
      </p:sp>
      <p:sp>
        <p:nvSpPr>
          <p:cNvPr id="3" name="Subtitle 2">
            <a:extLst>
              <a:ext uri="{FF2B5EF4-FFF2-40B4-BE49-F238E27FC236}">
                <a16:creationId xmlns:a16="http://schemas.microsoft.com/office/drawing/2014/main" id="{FA03B78C-ED56-4049-9296-C0C6267D4F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IQ"/>
          </a:p>
        </p:txBody>
      </p:sp>
      <p:sp>
        <p:nvSpPr>
          <p:cNvPr id="4" name="Date Placeholder 3">
            <a:extLst>
              <a:ext uri="{FF2B5EF4-FFF2-40B4-BE49-F238E27FC236}">
                <a16:creationId xmlns:a16="http://schemas.microsoft.com/office/drawing/2014/main" id="{222B06BF-70B0-4254-948D-CE3027F3AB88}"/>
              </a:ext>
            </a:extLst>
          </p:cNvPr>
          <p:cNvSpPr>
            <a:spLocks noGrp="1"/>
          </p:cNvSpPr>
          <p:nvPr>
            <p:ph type="dt" sz="half" idx="10"/>
          </p:nvPr>
        </p:nvSpPr>
        <p:spPr/>
        <p:txBody>
          <a:bodyPr/>
          <a:lstStyle/>
          <a:p>
            <a:fld id="{32B29A97-2249-4998-A148-035ED2693052}" type="datetimeFigureOut">
              <a:rPr lang="ar-IQ" smtClean="0"/>
              <a:t>29/04/1447</a:t>
            </a:fld>
            <a:endParaRPr lang="ar-IQ"/>
          </a:p>
        </p:txBody>
      </p:sp>
      <p:sp>
        <p:nvSpPr>
          <p:cNvPr id="5" name="Footer Placeholder 4">
            <a:extLst>
              <a:ext uri="{FF2B5EF4-FFF2-40B4-BE49-F238E27FC236}">
                <a16:creationId xmlns:a16="http://schemas.microsoft.com/office/drawing/2014/main" id="{AC78E6A4-670B-4360-B7CF-0D00C3938E2D}"/>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509B4961-E48C-4085-9646-2D7D0AC85394}"/>
              </a:ext>
            </a:extLst>
          </p:cNvPr>
          <p:cNvSpPr>
            <a:spLocks noGrp="1"/>
          </p:cNvSpPr>
          <p:nvPr>
            <p:ph type="sldNum" sz="quarter" idx="12"/>
          </p:nvPr>
        </p:nvSpPr>
        <p:spPr/>
        <p:txBody>
          <a:bodyPr/>
          <a:lstStyle/>
          <a:p>
            <a:fld id="{5DC668B4-9BF6-4C60-A8C0-696CFDDC9712}" type="slidenum">
              <a:rPr lang="ar-IQ" smtClean="0"/>
              <a:t>‹#›</a:t>
            </a:fld>
            <a:endParaRPr lang="ar-IQ"/>
          </a:p>
        </p:txBody>
      </p:sp>
    </p:spTree>
    <p:extLst>
      <p:ext uri="{BB962C8B-B14F-4D97-AF65-F5344CB8AC3E}">
        <p14:creationId xmlns:p14="http://schemas.microsoft.com/office/powerpoint/2010/main" val="1566475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DF528-5499-410B-A313-B124439BD664}"/>
              </a:ext>
            </a:extLst>
          </p:cNvPr>
          <p:cNvSpPr>
            <a:spLocks noGrp="1"/>
          </p:cNvSpPr>
          <p:nvPr>
            <p:ph type="title"/>
          </p:nvPr>
        </p:nvSpPr>
        <p:spPr/>
        <p:txBody>
          <a:bodyPr/>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6DBAEE9C-80EA-479E-8997-0A9A24B95B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4CC2A055-9F3E-4A47-AFCB-A63C793D735B}"/>
              </a:ext>
            </a:extLst>
          </p:cNvPr>
          <p:cNvSpPr>
            <a:spLocks noGrp="1"/>
          </p:cNvSpPr>
          <p:nvPr>
            <p:ph type="dt" sz="half" idx="10"/>
          </p:nvPr>
        </p:nvSpPr>
        <p:spPr/>
        <p:txBody>
          <a:bodyPr/>
          <a:lstStyle/>
          <a:p>
            <a:fld id="{32B29A97-2249-4998-A148-035ED2693052}" type="datetimeFigureOut">
              <a:rPr lang="ar-IQ" smtClean="0"/>
              <a:t>29/04/1447</a:t>
            </a:fld>
            <a:endParaRPr lang="ar-IQ"/>
          </a:p>
        </p:txBody>
      </p:sp>
      <p:sp>
        <p:nvSpPr>
          <p:cNvPr id="5" name="Footer Placeholder 4">
            <a:extLst>
              <a:ext uri="{FF2B5EF4-FFF2-40B4-BE49-F238E27FC236}">
                <a16:creationId xmlns:a16="http://schemas.microsoft.com/office/drawing/2014/main" id="{1597314C-592F-4E6D-8B7D-2EDD0CB91925}"/>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3589F812-B7E0-49ED-91CE-9321C2C1B3A4}"/>
              </a:ext>
            </a:extLst>
          </p:cNvPr>
          <p:cNvSpPr>
            <a:spLocks noGrp="1"/>
          </p:cNvSpPr>
          <p:nvPr>
            <p:ph type="sldNum" sz="quarter" idx="12"/>
          </p:nvPr>
        </p:nvSpPr>
        <p:spPr/>
        <p:txBody>
          <a:bodyPr/>
          <a:lstStyle/>
          <a:p>
            <a:fld id="{5DC668B4-9BF6-4C60-A8C0-696CFDDC9712}" type="slidenum">
              <a:rPr lang="ar-IQ" smtClean="0"/>
              <a:t>‹#›</a:t>
            </a:fld>
            <a:endParaRPr lang="ar-IQ"/>
          </a:p>
        </p:txBody>
      </p:sp>
    </p:spTree>
    <p:extLst>
      <p:ext uri="{BB962C8B-B14F-4D97-AF65-F5344CB8AC3E}">
        <p14:creationId xmlns:p14="http://schemas.microsoft.com/office/powerpoint/2010/main" val="2988269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796EC8-F617-4FF4-A8FE-842C114E00D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614FBCCE-3CD4-4D56-8D99-74A0EE7329A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7CABBB56-6CD8-481B-8C1E-037FF7977EDA}"/>
              </a:ext>
            </a:extLst>
          </p:cNvPr>
          <p:cNvSpPr>
            <a:spLocks noGrp="1"/>
          </p:cNvSpPr>
          <p:nvPr>
            <p:ph type="dt" sz="half" idx="10"/>
          </p:nvPr>
        </p:nvSpPr>
        <p:spPr/>
        <p:txBody>
          <a:bodyPr/>
          <a:lstStyle/>
          <a:p>
            <a:fld id="{32B29A97-2249-4998-A148-035ED2693052}" type="datetimeFigureOut">
              <a:rPr lang="ar-IQ" smtClean="0"/>
              <a:t>29/04/1447</a:t>
            </a:fld>
            <a:endParaRPr lang="ar-IQ"/>
          </a:p>
        </p:txBody>
      </p:sp>
      <p:sp>
        <p:nvSpPr>
          <p:cNvPr id="5" name="Footer Placeholder 4">
            <a:extLst>
              <a:ext uri="{FF2B5EF4-FFF2-40B4-BE49-F238E27FC236}">
                <a16:creationId xmlns:a16="http://schemas.microsoft.com/office/drawing/2014/main" id="{96B9E93E-B85A-4AE9-949B-BC90C2774B69}"/>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0043C121-25CC-48DA-9A4A-CF5DEF562C16}"/>
              </a:ext>
            </a:extLst>
          </p:cNvPr>
          <p:cNvSpPr>
            <a:spLocks noGrp="1"/>
          </p:cNvSpPr>
          <p:nvPr>
            <p:ph type="sldNum" sz="quarter" idx="12"/>
          </p:nvPr>
        </p:nvSpPr>
        <p:spPr/>
        <p:txBody>
          <a:bodyPr/>
          <a:lstStyle/>
          <a:p>
            <a:fld id="{5DC668B4-9BF6-4C60-A8C0-696CFDDC9712}" type="slidenum">
              <a:rPr lang="ar-IQ" smtClean="0"/>
              <a:t>‹#›</a:t>
            </a:fld>
            <a:endParaRPr lang="ar-IQ"/>
          </a:p>
        </p:txBody>
      </p:sp>
    </p:spTree>
    <p:extLst>
      <p:ext uri="{BB962C8B-B14F-4D97-AF65-F5344CB8AC3E}">
        <p14:creationId xmlns:p14="http://schemas.microsoft.com/office/powerpoint/2010/main" val="901873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1DF63-B2FE-401F-9A65-C51CAA6E0999}"/>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13BD3CF7-3175-4738-9911-57422FA5E3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CB765DCC-B6BC-498C-BDB8-18E717773CB0}"/>
              </a:ext>
            </a:extLst>
          </p:cNvPr>
          <p:cNvSpPr>
            <a:spLocks noGrp="1"/>
          </p:cNvSpPr>
          <p:nvPr>
            <p:ph type="dt" sz="half" idx="10"/>
          </p:nvPr>
        </p:nvSpPr>
        <p:spPr/>
        <p:txBody>
          <a:bodyPr/>
          <a:lstStyle/>
          <a:p>
            <a:fld id="{32B29A97-2249-4998-A148-035ED2693052}" type="datetimeFigureOut">
              <a:rPr lang="ar-IQ" smtClean="0"/>
              <a:t>29/04/1447</a:t>
            </a:fld>
            <a:endParaRPr lang="ar-IQ"/>
          </a:p>
        </p:txBody>
      </p:sp>
      <p:sp>
        <p:nvSpPr>
          <p:cNvPr id="5" name="Footer Placeholder 4">
            <a:extLst>
              <a:ext uri="{FF2B5EF4-FFF2-40B4-BE49-F238E27FC236}">
                <a16:creationId xmlns:a16="http://schemas.microsoft.com/office/drawing/2014/main" id="{13FFDACD-A675-4B58-A4AE-43F8A9046593}"/>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805CD783-6250-4DEC-ADFF-19FF87D4103C}"/>
              </a:ext>
            </a:extLst>
          </p:cNvPr>
          <p:cNvSpPr>
            <a:spLocks noGrp="1"/>
          </p:cNvSpPr>
          <p:nvPr>
            <p:ph type="sldNum" sz="quarter" idx="12"/>
          </p:nvPr>
        </p:nvSpPr>
        <p:spPr/>
        <p:txBody>
          <a:bodyPr/>
          <a:lstStyle/>
          <a:p>
            <a:fld id="{5DC668B4-9BF6-4C60-A8C0-696CFDDC9712}" type="slidenum">
              <a:rPr lang="ar-IQ" smtClean="0"/>
              <a:t>‹#›</a:t>
            </a:fld>
            <a:endParaRPr lang="ar-IQ"/>
          </a:p>
        </p:txBody>
      </p:sp>
    </p:spTree>
    <p:extLst>
      <p:ext uri="{BB962C8B-B14F-4D97-AF65-F5344CB8AC3E}">
        <p14:creationId xmlns:p14="http://schemas.microsoft.com/office/powerpoint/2010/main" val="174156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02327-4E1A-47A7-B015-93746B4DDC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IQ"/>
          </a:p>
        </p:txBody>
      </p:sp>
      <p:sp>
        <p:nvSpPr>
          <p:cNvPr id="3" name="Text Placeholder 2">
            <a:extLst>
              <a:ext uri="{FF2B5EF4-FFF2-40B4-BE49-F238E27FC236}">
                <a16:creationId xmlns:a16="http://schemas.microsoft.com/office/drawing/2014/main" id="{8D44676F-DB4D-434E-A430-DD04E0FF4F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BF19A8-707D-40E9-B98E-0C1F6F28EC94}"/>
              </a:ext>
            </a:extLst>
          </p:cNvPr>
          <p:cNvSpPr>
            <a:spLocks noGrp="1"/>
          </p:cNvSpPr>
          <p:nvPr>
            <p:ph type="dt" sz="half" idx="10"/>
          </p:nvPr>
        </p:nvSpPr>
        <p:spPr/>
        <p:txBody>
          <a:bodyPr/>
          <a:lstStyle/>
          <a:p>
            <a:fld id="{32B29A97-2249-4998-A148-035ED2693052}" type="datetimeFigureOut">
              <a:rPr lang="ar-IQ" smtClean="0"/>
              <a:t>29/04/1447</a:t>
            </a:fld>
            <a:endParaRPr lang="ar-IQ"/>
          </a:p>
        </p:txBody>
      </p:sp>
      <p:sp>
        <p:nvSpPr>
          <p:cNvPr id="5" name="Footer Placeholder 4">
            <a:extLst>
              <a:ext uri="{FF2B5EF4-FFF2-40B4-BE49-F238E27FC236}">
                <a16:creationId xmlns:a16="http://schemas.microsoft.com/office/drawing/2014/main" id="{512F097C-09DA-45F2-8BDA-C799A6F46BFB}"/>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3079FFCC-1850-449C-B262-F9D38F722122}"/>
              </a:ext>
            </a:extLst>
          </p:cNvPr>
          <p:cNvSpPr>
            <a:spLocks noGrp="1"/>
          </p:cNvSpPr>
          <p:nvPr>
            <p:ph type="sldNum" sz="quarter" idx="12"/>
          </p:nvPr>
        </p:nvSpPr>
        <p:spPr/>
        <p:txBody>
          <a:bodyPr/>
          <a:lstStyle/>
          <a:p>
            <a:fld id="{5DC668B4-9BF6-4C60-A8C0-696CFDDC9712}" type="slidenum">
              <a:rPr lang="ar-IQ" smtClean="0"/>
              <a:t>‹#›</a:t>
            </a:fld>
            <a:endParaRPr lang="ar-IQ"/>
          </a:p>
        </p:txBody>
      </p:sp>
    </p:spTree>
    <p:extLst>
      <p:ext uri="{BB962C8B-B14F-4D97-AF65-F5344CB8AC3E}">
        <p14:creationId xmlns:p14="http://schemas.microsoft.com/office/powerpoint/2010/main" val="1155256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7B70E-F4B7-4930-81AB-6B8E6D7C67C8}"/>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6026FBA6-B62C-437E-8A66-027AE498E2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a:extLst>
              <a:ext uri="{FF2B5EF4-FFF2-40B4-BE49-F238E27FC236}">
                <a16:creationId xmlns:a16="http://schemas.microsoft.com/office/drawing/2014/main" id="{701AE610-C98A-4CD7-9D33-9F4C2CD612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Date Placeholder 4">
            <a:extLst>
              <a:ext uri="{FF2B5EF4-FFF2-40B4-BE49-F238E27FC236}">
                <a16:creationId xmlns:a16="http://schemas.microsoft.com/office/drawing/2014/main" id="{A46762D2-A472-4FC6-862B-BB2AB7E43543}"/>
              </a:ext>
            </a:extLst>
          </p:cNvPr>
          <p:cNvSpPr>
            <a:spLocks noGrp="1"/>
          </p:cNvSpPr>
          <p:nvPr>
            <p:ph type="dt" sz="half" idx="10"/>
          </p:nvPr>
        </p:nvSpPr>
        <p:spPr/>
        <p:txBody>
          <a:bodyPr/>
          <a:lstStyle/>
          <a:p>
            <a:fld id="{32B29A97-2249-4998-A148-035ED2693052}" type="datetimeFigureOut">
              <a:rPr lang="ar-IQ" smtClean="0"/>
              <a:t>29/04/1447</a:t>
            </a:fld>
            <a:endParaRPr lang="ar-IQ"/>
          </a:p>
        </p:txBody>
      </p:sp>
      <p:sp>
        <p:nvSpPr>
          <p:cNvPr id="6" name="Footer Placeholder 5">
            <a:extLst>
              <a:ext uri="{FF2B5EF4-FFF2-40B4-BE49-F238E27FC236}">
                <a16:creationId xmlns:a16="http://schemas.microsoft.com/office/drawing/2014/main" id="{AE17406A-EBB8-463B-B8D2-52C76B0FA451}"/>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4046C040-F8B2-4FB0-87D4-D4A02B4ECAAF}"/>
              </a:ext>
            </a:extLst>
          </p:cNvPr>
          <p:cNvSpPr>
            <a:spLocks noGrp="1"/>
          </p:cNvSpPr>
          <p:nvPr>
            <p:ph type="sldNum" sz="quarter" idx="12"/>
          </p:nvPr>
        </p:nvSpPr>
        <p:spPr/>
        <p:txBody>
          <a:bodyPr/>
          <a:lstStyle/>
          <a:p>
            <a:fld id="{5DC668B4-9BF6-4C60-A8C0-696CFDDC9712}" type="slidenum">
              <a:rPr lang="ar-IQ" smtClean="0"/>
              <a:t>‹#›</a:t>
            </a:fld>
            <a:endParaRPr lang="ar-IQ"/>
          </a:p>
        </p:txBody>
      </p:sp>
    </p:spTree>
    <p:extLst>
      <p:ext uri="{BB962C8B-B14F-4D97-AF65-F5344CB8AC3E}">
        <p14:creationId xmlns:p14="http://schemas.microsoft.com/office/powerpoint/2010/main" val="4057301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93218-A4AF-4750-A530-0927407D75FB}"/>
              </a:ext>
            </a:extLst>
          </p:cNvPr>
          <p:cNvSpPr>
            <a:spLocks noGrp="1"/>
          </p:cNvSpPr>
          <p:nvPr>
            <p:ph type="title"/>
          </p:nvPr>
        </p:nvSpPr>
        <p:spPr>
          <a:xfrm>
            <a:off x="839788" y="365125"/>
            <a:ext cx="10515600" cy="1325563"/>
          </a:xfrm>
        </p:spPr>
        <p:txBody>
          <a:bodyPr/>
          <a:lstStyle/>
          <a:p>
            <a:r>
              <a:rPr lang="en-US"/>
              <a:t>Click to edit Master title style</a:t>
            </a:r>
            <a:endParaRPr lang="ar-IQ"/>
          </a:p>
        </p:txBody>
      </p:sp>
      <p:sp>
        <p:nvSpPr>
          <p:cNvPr id="3" name="Text Placeholder 2">
            <a:extLst>
              <a:ext uri="{FF2B5EF4-FFF2-40B4-BE49-F238E27FC236}">
                <a16:creationId xmlns:a16="http://schemas.microsoft.com/office/drawing/2014/main" id="{D4CBFFA5-3069-4048-ABCD-34480AA115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A41469-F1EE-4B24-A2D5-A84F7AE5BC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a:extLst>
              <a:ext uri="{FF2B5EF4-FFF2-40B4-BE49-F238E27FC236}">
                <a16:creationId xmlns:a16="http://schemas.microsoft.com/office/drawing/2014/main" id="{35A9760A-E8E2-47A3-9AC5-CD4CBC48A9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0A2C3E-32A8-4C4B-B87A-D69F2850CC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Date Placeholder 6">
            <a:extLst>
              <a:ext uri="{FF2B5EF4-FFF2-40B4-BE49-F238E27FC236}">
                <a16:creationId xmlns:a16="http://schemas.microsoft.com/office/drawing/2014/main" id="{E4845F1F-03D5-4642-805F-14275E96A2D8}"/>
              </a:ext>
            </a:extLst>
          </p:cNvPr>
          <p:cNvSpPr>
            <a:spLocks noGrp="1"/>
          </p:cNvSpPr>
          <p:nvPr>
            <p:ph type="dt" sz="half" idx="10"/>
          </p:nvPr>
        </p:nvSpPr>
        <p:spPr/>
        <p:txBody>
          <a:bodyPr/>
          <a:lstStyle/>
          <a:p>
            <a:fld id="{32B29A97-2249-4998-A148-035ED2693052}" type="datetimeFigureOut">
              <a:rPr lang="ar-IQ" smtClean="0"/>
              <a:t>29/04/1447</a:t>
            </a:fld>
            <a:endParaRPr lang="ar-IQ"/>
          </a:p>
        </p:txBody>
      </p:sp>
      <p:sp>
        <p:nvSpPr>
          <p:cNvPr id="8" name="Footer Placeholder 7">
            <a:extLst>
              <a:ext uri="{FF2B5EF4-FFF2-40B4-BE49-F238E27FC236}">
                <a16:creationId xmlns:a16="http://schemas.microsoft.com/office/drawing/2014/main" id="{294E2977-5680-4254-B902-155781857A78}"/>
              </a:ext>
            </a:extLst>
          </p:cNvPr>
          <p:cNvSpPr>
            <a:spLocks noGrp="1"/>
          </p:cNvSpPr>
          <p:nvPr>
            <p:ph type="ftr" sz="quarter" idx="11"/>
          </p:nvPr>
        </p:nvSpPr>
        <p:spPr/>
        <p:txBody>
          <a:bodyPr/>
          <a:lstStyle/>
          <a:p>
            <a:endParaRPr lang="ar-IQ"/>
          </a:p>
        </p:txBody>
      </p:sp>
      <p:sp>
        <p:nvSpPr>
          <p:cNvPr id="9" name="Slide Number Placeholder 8">
            <a:extLst>
              <a:ext uri="{FF2B5EF4-FFF2-40B4-BE49-F238E27FC236}">
                <a16:creationId xmlns:a16="http://schemas.microsoft.com/office/drawing/2014/main" id="{16464ADC-7280-4324-BE01-82D921FF9D75}"/>
              </a:ext>
            </a:extLst>
          </p:cNvPr>
          <p:cNvSpPr>
            <a:spLocks noGrp="1"/>
          </p:cNvSpPr>
          <p:nvPr>
            <p:ph type="sldNum" sz="quarter" idx="12"/>
          </p:nvPr>
        </p:nvSpPr>
        <p:spPr/>
        <p:txBody>
          <a:bodyPr/>
          <a:lstStyle/>
          <a:p>
            <a:fld id="{5DC668B4-9BF6-4C60-A8C0-696CFDDC9712}" type="slidenum">
              <a:rPr lang="ar-IQ" smtClean="0"/>
              <a:t>‹#›</a:t>
            </a:fld>
            <a:endParaRPr lang="ar-IQ"/>
          </a:p>
        </p:txBody>
      </p:sp>
    </p:spTree>
    <p:extLst>
      <p:ext uri="{BB962C8B-B14F-4D97-AF65-F5344CB8AC3E}">
        <p14:creationId xmlns:p14="http://schemas.microsoft.com/office/powerpoint/2010/main" val="2329529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29D7A-DE94-49A7-8866-653D4B6AFEC2}"/>
              </a:ext>
            </a:extLst>
          </p:cNvPr>
          <p:cNvSpPr>
            <a:spLocks noGrp="1"/>
          </p:cNvSpPr>
          <p:nvPr>
            <p:ph type="title"/>
          </p:nvPr>
        </p:nvSpPr>
        <p:spPr/>
        <p:txBody>
          <a:bodyPr/>
          <a:lstStyle/>
          <a:p>
            <a:r>
              <a:rPr lang="en-US"/>
              <a:t>Click to edit Master title style</a:t>
            </a:r>
            <a:endParaRPr lang="ar-IQ"/>
          </a:p>
        </p:txBody>
      </p:sp>
      <p:sp>
        <p:nvSpPr>
          <p:cNvPr id="3" name="Date Placeholder 2">
            <a:extLst>
              <a:ext uri="{FF2B5EF4-FFF2-40B4-BE49-F238E27FC236}">
                <a16:creationId xmlns:a16="http://schemas.microsoft.com/office/drawing/2014/main" id="{7FC11673-02DD-4A31-8648-8432842FF1EE}"/>
              </a:ext>
            </a:extLst>
          </p:cNvPr>
          <p:cNvSpPr>
            <a:spLocks noGrp="1"/>
          </p:cNvSpPr>
          <p:nvPr>
            <p:ph type="dt" sz="half" idx="10"/>
          </p:nvPr>
        </p:nvSpPr>
        <p:spPr/>
        <p:txBody>
          <a:bodyPr/>
          <a:lstStyle/>
          <a:p>
            <a:fld id="{32B29A97-2249-4998-A148-035ED2693052}" type="datetimeFigureOut">
              <a:rPr lang="ar-IQ" smtClean="0"/>
              <a:t>29/04/1447</a:t>
            </a:fld>
            <a:endParaRPr lang="ar-IQ"/>
          </a:p>
        </p:txBody>
      </p:sp>
      <p:sp>
        <p:nvSpPr>
          <p:cNvPr id="4" name="Footer Placeholder 3">
            <a:extLst>
              <a:ext uri="{FF2B5EF4-FFF2-40B4-BE49-F238E27FC236}">
                <a16:creationId xmlns:a16="http://schemas.microsoft.com/office/drawing/2014/main" id="{CABCFFAE-2E83-48FE-8B3B-08D7FCB07609}"/>
              </a:ext>
            </a:extLst>
          </p:cNvPr>
          <p:cNvSpPr>
            <a:spLocks noGrp="1"/>
          </p:cNvSpPr>
          <p:nvPr>
            <p:ph type="ftr" sz="quarter" idx="11"/>
          </p:nvPr>
        </p:nvSpPr>
        <p:spPr/>
        <p:txBody>
          <a:bodyPr/>
          <a:lstStyle/>
          <a:p>
            <a:endParaRPr lang="ar-IQ"/>
          </a:p>
        </p:txBody>
      </p:sp>
      <p:sp>
        <p:nvSpPr>
          <p:cNvPr id="5" name="Slide Number Placeholder 4">
            <a:extLst>
              <a:ext uri="{FF2B5EF4-FFF2-40B4-BE49-F238E27FC236}">
                <a16:creationId xmlns:a16="http://schemas.microsoft.com/office/drawing/2014/main" id="{E2CAC470-240E-4D29-8CCC-EE105FCAAD71}"/>
              </a:ext>
            </a:extLst>
          </p:cNvPr>
          <p:cNvSpPr>
            <a:spLocks noGrp="1"/>
          </p:cNvSpPr>
          <p:nvPr>
            <p:ph type="sldNum" sz="quarter" idx="12"/>
          </p:nvPr>
        </p:nvSpPr>
        <p:spPr/>
        <p:txBody>
          <a:bodyPr/>
          <a:lstStyle/>
          <a:p>
            <a:fld id="{5DC668B4-9BF6-4C60-A8C0-696CFDDC9712}" type="slidenum">
              <a:rPr lang="ar-IQ" smtClean="0"/>
              <a:t>‹#›</a:t>
            </a:fld>
            <a:endParaRPr lang="ar-IQ"/>
          </a:p>
        </p:txBody>
      </p:sp>
    </p:spTree>
    <p:extLst>
      <p:ext uri="{BB962C8B-B14F-4D97-AF65-F5344CB8AC3E}">
        <p14:creationId xmlns:p14="http://schemas.microsoft.com/office/powerpoint/2010/main" val="4101584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A535F0-956B-49D8-BF9A-AC7081394D88}"/>
              </a:ext>
            </a:extLst>
          </p:cNvPr>
          <p:cNvSpPr>
            <a:spLocks noGrp="1"/>
          </p:cNvSpPr>
          <p:nvPr>
            <p:ph type="dt" sz="half" idx="10"/>
          </p:nvPr>
        </p:nvSpPr>
        <p:spPr/>
        <p:txBody>
          <a:bodyPr/>
          <a:lstStyle/>
          <a:p>
            <a:fld id="{32B29A97-2249-4998-A148-035ED2693052}" type="datetimeFigureOut">
              <a:rPr lang="ar-IQ" smtClean="0"/>
              <a:t>29/04/1447</a:t>
            </a:fld>
            <a:endParaRPr lang="ar-IQ"/>
          </a:p>
        </p:txBody>
      </p:sp>
      <p:sp>
        <p:nvSpPr>
          <p:cNvPr id="3" name="Footer Placeholder 2">
            <a:extLst>
              <a:ext uri="{FF2B5EF4-FFF2-40B4-BE49-F238E27FC236}">
                <a16:creationId xmlns:a16="http://schemas.microsoft.com/office/drawing/2014/main" id="{8D23E87C-454F-41DB-BC27-9305CC46E4E8}"/>
              </a:ext>
            </a:extLst>
          </p:cNvPr>
          <p:cNvSpPr>
            <a:spLocks noGrp="1"/>
          </p:cNvSpPr>
          <p:nvPr>
            <p:ph type="ftr" sz="quarter" idx="11"/>
          </p:nvPr>
        </p:nvSpPr>
        <p:spPr/>
        <p:txBody>
          <a:bodyPr/>
          <a:lstStyle/>
          <a:p>
            <a:endParaRPr lang="ar-IQ"/>
          </a:p>
        </p:txBody>
      </p:sp>
      <p:sp>
        <p:nvSpPr>
          <p:cNvPr id="4" name="Slide Number Placeholder 3">
            <a:extLst>
              <a:ext uri="{FF2B5EF4-FFF2-40B4-BE49-F238E27FC236}">
                <a16:creationId xmlns:a16="http://schemas.microsoft.com/office/drawing/2014/main" id="{B53D3F37-64D7-4297-B1CA-8E3ACDD2A4A4}"/>
              </a:ext>
            </a:extLst>
          </p:cNvPr>
          <p:cNvSpPr>
            <a:spLocks noGrp="1"/>
          </p:cNvSpPr>
          <p:nvPr>
            <p:ph type="sldNum" sz="quarter" idx="12"/>
          </p:nvPr>
        </p:nvSpPr>
        <p:spPr/>
        <p:txBody>
          <a:bodyPr/>
          <a:lstStyle/>
          <a:p>
            <a:fld id="{5DC668B4-9BF6-4C60-A8C0-696CFDDC9712}" type="slidenum">
              <a:rPr lang="ar-IQ" smtClean="0"/>
              <a:t>‹#›</a:t>
            </a:fld>
            <a:endParaRPr lang="ar-IQ"/>
          </a:p>
        </p:txBody>
      </p:sp>
    </p:spTree>
    <p:extLst>
      <p:ext uri="{BB962C8B-B14F-4D97-AF65-F5344CB8AC3E}">
        <p14:creationId xmlns:p14="http://schemas.microsoft.com/office/powerpoint/2010/main" val="4218641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31C92-2F0B-4CB2-95B6-2DFCD7BC77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Content Placeholder 2">
            <a:extLst>
              <a:ext uri="{FF2B5EF4-FFF2-40B4-BE49-F238E27FC236}">
                <a16:creationId xmlns:a16="http://schemas.microsoft.com/office/drawing/2014/main" id="{00B35CA4-384F-49A0-8387-A7544AF67B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a:extLst>
              <a:ext uri="{FF2B5EF4-FFF2-40B4-BE49-F238E27FC236}">
                <a16:creationId xmlns:a16="http://schemas.microsoft.com/office/drawing/2014/main" id="{6837A47F-C976-46E2-8DB9-F51159E4D6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987A45-6591-4317-983F-6C5524921D18}"/>
              </a:ext>
            </a:extLst>
          </p:cNvPr>
          <p:cNvSpPr>
            <a:spLocks noGrp="1"/>
          </p:cNvSpPr>
          <p:nvPr>
            <p:ph type="dt" sz="half" idx="10"/>
          </p:nvPr>
        </p:nvSpPr>
        <p:spPr/>
        <p:txBody>
          <a:bodyPr/>
          <a:lstStyle/>
          <a:p>
            <a:fld id="{32B29A97-2249-4998-A148-035ED2693052}" type="datetimeFigureOut">
              <a:rPr lang="ar-IQ" smtClean="0"/>
              <a:t>29/04/1447</a:t>
            </a:fld>
            <a:endParaRPr lang="ar-IQ"/>
          </a:p>
        </p:txBody>
      </p:sp>
      <p:sp>
        <p:nvSpPr>
          <p:cNvPr id="6" name="Footer Placeholder 5">
            <a:extLst>
              <a:ext uri="{FF2B5EF4-FFF2-40B4-BE49-F238E27FC236}">
                <a16:creationId xmlns:a16="http://schemas.microsoft.com/office/drawing/2014/main" id="{86AB10C8-2C5E-4B6E-B5A9-119A8B9207C4}"/>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E5668152-305D-4BAE-9497-99B9AD01C91D}"/>
              </a:ext>
            </a:extLst>
          </p:cNvPr>
          <p:cNvSpPr>
            <a:spLocks noGrp="1"/>
          </p:cNvSpPr>
          <p:nvPr>
            <p:ph type="sldNum" sz="quarter" idx="12"/>
          </p:nvPr>
        </p:nvSpPr>
        <p:spPr/>
        <p:txBody>
          <a:bodyPr/>
          <a:lstStyle/>
          <a:p>
            <a:fld id="{5DC668B4-9BF6-4C60-A8C0-696CFDDC9712}" type="slidenum">
              <a:rPr lang="ar-IQ" smtClean="0"/>
              <a:t>‹#›</a:t>
            </a:fld>
            <a:endParaRPr lang="ar-IQ"/>
          </a:p>
        </p:txBody>
      </p:sp>
    </p:spTree>
    <p:extLst>
      <p:ext uri="{BB962C8B-B14F-4D97-AF65-F5344CB8AC3E}">
        <p14:creationId xmlns:p14="http://schemas.microsoft.com/office/powerpoint/2010/main" val="732519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B98B7-60EF-4465-8F1F-60F0D55462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Picture Placeholder 2">
            <a:extLst>
              <a:ext uri="{FF2B5EF4-FFF2-40B4-BE49-F238E27FC236}">
                <a16:creationId xmlns:a16="http://schemas.microsoft.com/office/drawing/2014/main" id="{6E8712E5-54D8-49A8-B367-F7612493BD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a:extLst>
              <a:ext uri="{FF2B5EF4-FFF2-40B4-BE49-F238E27FC236}">
                <a16:creationId xmlns:a16="http://schemas.microsoft.com/office/drawing/2014/main" id="{C40B6622-F3CD-43AF-88A6-B31F2BDFDB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CB08B7-C5C1-48E9-91C9-75F91F0FBB4B}"/>
              </a:ext>
            </a:extLst>
          </p:cNvPr>
          <p:cNvSpPr>
            <a:spLocks noGrp="1"/>
          </p:cNvSpPr>
          <p:nvPr>
            <p:ph type="dt" sz="half" idx="10"/>
          </p:nvPr>
        </p:nvSpPr>
        <p:spPr/>
        <p:txBody>
          <a:bodyPr/>
          <a:lstStyle/>
          <a:p>
            <a:fld id="{32B29A97-2249-4998-A148-035ED2693052}" type="datetimeFigureOut">
              <a:rPr lang="ar-IQ" smtClean="0"/>
              <a:t>29/04/1447</a:t>
            </a:fld>
            <a:endParaRPr lang="ar-IQ"/>
          </a:p>
        </p:txBody>
      </p:sp>
      <p:sp>
        <p:nvSpPr>
          <p:cNvPr id="6" name="Footer Placeholder 5">
            <a:extLst>
              <a:ext uri="{FF2B5EF4-FFF2-40B4-BE49-F238E27FC236}">
                <a16:creationId xmlns:a16="http://schemas.microsoft.com/office/drawing/2014/main" id="{6CE3F2E2-A482-44A0-8B8D-38BCC4466F8D}"/>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98277A1D-1580-426C-A54C-9F9D42F754A2}"/>
              </a:ext>
            </a:extLst>
          </p:cNvPr>
          <p:cNvSpPr>
            <a:spLocks noGrp="1"/>
          </p:cNvSpPr>
          <p:nvPr>
            <p:ph type="sldNum" sz="quarter" idx="12"/>
          </p:nvPr>
        </p:nvSpPr>
        <p:spPr/>
        <p:txBody>
          <a:bodyPr/>
          <a:lstStyle/>
          <a:p>
            <a:fld id="{5DC668B4-9BF6-4C60-A8C0-696CFDDC9712}" type="slidenum">
              <a:rPr lang="ar-IQ" smtClean="0"/>
              <a:t>‹#›</a:t>
            </a:fld>
            <a:endParaRPr lang="ar-IQ"/>
          </a:p>
        </p:txBody>
      </p:sp>
    </p:spTree>
    <p:extLst>
      <p:ext uri="{BB962C8B-B14F-4D97-AF65-F5344CB8AC3E}">
        <p14:creationId xmlns:p14="http://schemas.microsoft.com/office/powerpoint/2010/main" val="1372899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793802-BC6F-45F8-9563-A9A3E9949F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IQ"/>
          </a:p>
        </p:txBody>
      </p:sp>
      <p:sp>
        <p:nvSpPr>
          <p:cNvPr id="3" name="Text Placeholder 2">
            <a:extLst>
              <a:ext uri="{FF2B5EF4-FFF2-40B4-BE49-F238E27FC236}">
                <a16:creationId xmlns:a16="http://schemas.microsoft.com/office/drawing/2014/main" id="{772F508F-B985-4352-8D8D-DC761968DB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34776D22-A18D-454C-B1E7-946DDDFF2C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B29A97-2249-4998-A148-035ED2693052}" type="datetimeFigureOut">
              <a:rPr lang="ar-IQ" smtClean="0"/>
              <a:t>29/04/1447</a:t>
            </a:fld>
            <a:endParaRPr lang="ar-IQ"/>
          </a:p>
        </p:txBody>
      </p:sp>
      <p:sp>
        <p:nvSpPr>
          <p:cNvPr id="5" name="Footer Placeholder 4">
            <a:extLst>
              <a:ext uri="{FF2B5EF4-FFF2-40B4-BE49-F238E27FC236}">
                <a16:creationId xmlns:a16="http://schemas.microsoft.com/office/drawing/2014/main" id="{8707670A-C847-40F0-9620-1CB405E0CD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a:extLst>
              <a:ext uri="{FF2B5EF4-FFF2-40B4-BE49-F238E27FC236}">
                <a16:creationId xmlns:a16="http://schemas.microsoft.com/office/drawing/2014/main" id="{291EFF12-AF49-4F57-A32F-9CA4D3A28C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C668B4-9BF6-4C60-A8C0-696CFDDC9712}" type="slidenum">
              <a:rPr lang="ar-IQ" smtClean="0"/>
              <a:t>‹#›</a:t>
            </a:fld>
            <a:endParaRPr lang="ar-IQ"/>
          </a:p>
        </p:txBody>
      </p:sp>
    </p:spTree>
    <p:extLst>
      <p:ext uri="{BB962C8B-B14F-4D97-AF65-F5344CB8AC3E}">
        <p14:creationId xmlns:p14="http://schemas.microsoft.com/office/powerpoint/2010/main" val="18304949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3325C9A-E7D6-4645-80FA-80402E996EE2}"/>
              </a:ext>
            </a:extLst>
          </p:cNvPr>
          <p:cNvSpPr>
            <a:spLocks noGrp="1"/>
          </p:cNvSpPr>
          <p:nvPr>
            <p:ph type="ctrTitle"/>
          </p:nvPr>
        </p:nvSpPr>
        <p:spPr/>
        <p:txBody>
          <a:bodyPr>
            <a:normAutofit fontScale="90000"/>
          </a:bodyPr>
          <a:lstStyle/>
          <a:p>
            <a:r>
              <a:rPr lang="ar-IQ" dirty="0"/>
              <a:t>1</a:t>
            </a:r>
            <a:br>
              <a:rPr lang="ar-IQ" dirty="0"/>
            </a:br>
            <a:r>
              <a:rPr lang="ar-IQ" dirty="0"/>
              <a:t> </a:t>
            </a:r>
            <a:r>
              <a:rPr lang="ar-IQ" sz="4000" dirty="0"/>
              <a:t>فلسفة </a:t>
            </a:r>
            <a:r>
              <a:rPr lang="ar-IQ" sz="4000" dirty="0" err="1"/>
              <a:t>اأرسطوطاليس</a:t>
            </a:r>
            <a:r>
              <a:rPr lang="ar-SA" sz="4000" dirty="0"/>
              <a:t>  (1)</a:t>
            </a:r>
            <a:r>
              <a:rPr lang="en-US" sz="4000" dirty="0"/>
              <a:t> </a:t>
            </a:r>
            <a:br>
              <a:rPr lang="en-US" sz="4000" dirty="0"/>
            </a:br>
            <a:r>
              <a:rPr lang="en-US" sz="4000" dirty="0"/>
              <a:t> </a:t>
            </a:r>
            <a:r>
              <a:rPr lang="ar-SA" sz="4000" dirty="0"/>
              <a:t> </a:t>
            </a:r>
            <a:r>
              <a:rPr lang="en-US" sz="4000" dirty="0"/>
              <a:t>Aristoteles(383- 322</a:t>
            </a:r>
            <a:r>
              <a:rPr lang="ar-SA" sz="4000" dirty="0"/>
              <a:t>(ق.م </a:t>
            </a:r>
            <a:r>
              <a:rPr lang="en-US" sz="4000" dirty="0"/>
              <a:t> </a:t>
            </a:r>
            <a:br>
              <a:rPr lang="en-US" sz="4000" dirty="0"/>
            </a:br>
            <a:r>
              <a:rPr lang="ar-IQ" sz="4000" dirty="0"/>
              <a:t>أ . د.: مها عيسى العبدالله   </a:t>
            </a:r>
            <a:r>
              <a:rPr lang="en-US" sz="4000" dirty="0"/>
              <a:t>   </a:t>
            </a:r>
            <a:r>
              <a:rPr lang="ar-SA" sz="4000" dirty="0"/>
              <a:t>                                     </a:t>
            </a:r>
            <a:br>
              <a:rPr lang="ar-SA" sz="4000" dirty="0"/>
            </a:br>
            <a:r>
              <a:rPr lang="ar-SA" sz="4000" dirty="0"/>
              <a:t>                                          2025 </a:t>
            </a:r>
            <a:endParaRPr lang="ar-IQ" sz="4000" dirty="0"/>
          </a:p>
        </p:txBody>
      </p:sp>
      <p:sp>
        <p:nvSpPr>
          <p:cNvPr id="3" name="Subtitle 2">
            <a:extLst>
              <a:ext uri="{FF2B5EF4-FFF2-40B4-BE49-F238E27FC236}">
                <a16:creationId xmlns:a16="http://schemas.microsoft.com/office/drawing/2014/main" id="{D152E9D9-9A4C-43E9-8FF4-5AE14F492C3B}"/>
              </a:ext>
            </a:extLst>
          </p:cNvPr>
          <p:cNvSpPr>
            <a:spLocks noGrp="1"/>
          </p:cNvSpPr>
          <p:nvPr>
            <p:ph type="subTitle" idx="1"/>
          </p:nvPr>
        </p:nvSpPr>
        <p:spPr/>
        <p:txBody>
          <a:bodyPr>
            <a:normAutofit fontScale="25000" lnSpcReduction="20000"/>
          </a:bodyPr>
          <a:lstStyle/>
          <a:p>
            <a:endParaRPr lang="ar-SA" sz="4000" dirty="0"/>
          </a:p>
          <a:p>
            <a:pPr algn="r"/>
            <a:r>
              <a:rPr lang="ar-SA" sz="17600" dirty="0"/>
              <a:t>أولاً : الفلسفة قبل أرسطوطاليس :</a:t>
            </a:r>
          </a:p>
          <a:p>
            <a:pPr algn="r"/>
            <a:r>
              <a:rPr lang="ar-SA" sz="17600" dirty="0"/>
              <a:t>لا شك أن فهم فلسفة أرسطوطاليس يتطلب منا تأملاً جيداً عميقاً ومتأنياً ، لأسباب  كثيرة منها : </a:t>
            </a:r>
          </a:p>
          <a:p>
            <a:pPr algn="r"/>
            <a:r>
              <a:rPr lang="ar-SA" sz="17600" dirty="0"/>
              <a:t>أولاً : أن فلسفته جاءت </a:t>
            </a:r>
            <a:r>
              <a:rPr lang="ar-SA" sz="17600" dirty="0" err="1"/>
              <a:t>بعدإزدهار</a:t>
            </a:r>
            <a:r>
              <a:rPr lang="ar-SA" sz="17600" dirty="0"/>
              <a:t> التفكير الفلسفي ووضوح سماته التي ميزت كل فلسفة من الفلسفات التي ظهرت عن غيرها والتي تمثلت بالمدارس التي عرفتها الفلسفة في العالم اليوناني الواسع .</a:t>
            </a:r>
          </a:p>
        </p:txBody>
      </p:sp>
    </p:spTree>
    <p:extLst>
      <p:ext uri="{BB962C8B-B14F-4D97-AF65-F5344CB8AC3E}">
        <p14:creationId xmlns:p14="http://schemas.microsoft.com/office/powerpoint/2010/main" val="3252350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27BB-BE2B-4DA7-9CCC-B912FE2C16EE}"/>
              </a:ext>
            </a:extLst>
          </p:cNvPr>
          <p:cNvSpPr>
            <a:spLocks noGrp="1"/>
          </p:cNvSpPr>
          <p:nvPr>
            <p:ph type="title"/>
          </p:nvPr>
        </p:nvSpPr>
        <p:spPr/>
        <p:txBody>
          <a:bodyPr/>
          <a:lstStyle/>
          <a:p>
            <a:r>
              <a:rPr lang="ar-SA" dirty="0"/>
              <a:t>فلسفة أرسطوطاليس (2)                      </a:t>
            </a:r>
            <a:endParaRPr lang="ar-IQ" dirty="0"/>
          </a:p>
        </p:txBody>
      </p:sp>
      <p:sp>
        <p:nvSpPr>
          <p:cNvPr id="3" name="Content Placeholder 2">
            <a:extLst>
              <a:ext uri="{FF2B5EF4-FFF2-40B4-BE49-F238E27FC236}">
                <a16:creationId xmlns:a16="http://schemas.microsoft.com/office/drawing/2014/main" id="{971EB4C2-A4AD-4263-BF7A-0AD44CEAA572}"/>
              </a:ext>
            </a:extLst>
          </p:cNvPr>
          <p:cNvSpPr>
            <a:spLocks noGrp="1"/>
          </p:cNvSpPr>
          <p:nvPr>
            <p:ph idx="1"/>
          </p:nvPr>
        </p:nvSpPr>
        <p:spPr/>
        <p:txBody>
          <a:bodyPr>
            <a:noAutofit/>
          </a:bodyPr>
          <a:lstStyle/>
          <a:p>
            <a:pPr marL="0" indent="0">
              <a:buNone/>
            </a:pPr>
            <a:r>
              <a:rPr lang="ar-IQ" sz="4400" dirty="0"/>
              <a:t>وثانياً وضع أطر محددة للمشكلات التي بحثت بها الفلسفة اليونانية وسارت عليها الفلسفة اللاحقة عليها فيما بعد.</a:t>
            </a:r>
            <a:endParaRPr lang="en-US" sz="4400" dirty="0"/>
          </a:p>
          <a:p>
            <a:pPr marL="0" indent="0">
              <a:buNone/>
            </a:pPr>
            <a:r>
              <a:rPr lang="ar-SA" sz="4400" dirty="0"/>
              <a:t>ثالثاً : بروز خط واضح محدد السمات للتفكير الفلسفي ميزه عما سبق من  التفكير الإنساني والذي تميز بتنوعه وعمقه حيث ظهر التفكير الفلسفي العقلي العلمي الذي يعزز التفكير العقلي </a:t>
            </a:r>
            <a:r>
              <a:rPr lang="ar-SA" sz="4400" dirty="0" err="1"/>
              <a:t>باالملاحظة</a:t>
            </a:r>
            <a:r>
              <a:rPr lang="ar-SA" sz="4400" dirty="0"/>
              <a:t> والتجربة والتفكير النسبي الذي لا يقر إلا بنسبية الحقائق والتفكير العقلي الصرف والتفكير المثالي . هذه الخطوط المتنوعة والمحددة والواضحة التي عرفتها</a:t>
            </a:r>
            <a:endParaRPr lang="ar-IQ" sz="4400" dirty="0"/>
          </a:p>
        </p:txBody>
      </p:sp>
    </p:spTree>
    <p:extLst>
      <p:ext uri="{BB962C8B-B14F-4D97-AF65-F5344CB8AC3E}">
        <p14:creationId xmlns:p14="http://schemas.microsoft.com/office/powerpoint/2010/main" val="634262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3AE2C-474C-4BFF-A3F0-1CE31B9969BB}"/>
              </a:ext>
            </a:extLst>
          </p:cNvPr>
          <p:cNvSpPr>
            <a:spLocks noGrp="1"/>
          </p:cNvSpPr>
          <p:nvPr>
            <p:ph type="title"/>
          </p:nvPr>
        </p:nvSpPr>
        <p:spPr/>
        <p:txBody>
          <a:bodyPr/>
          <a:lstStyle/>
          <a:p>
            <a:r>
              <a:rPr lang="ar-SA" dirty="0"/>
              <a:t> فلسفة أرسطوطاليس   (3)                   </a:t>
            </a:r>
            <a:endParaRPr lang="ar-IQ" dirty="0"/>
          </a:p>
        </p:txBody>
      </p:sp>
      <p:sp>
        <p:nvSpPr>
          <p:cNvPr id="3" name="Content Placeholder 2">
            <a:extLst>
              <a:ext uri="{FF2B5EF4-FFF2-40B4-BE49-F238E27FC236}">
                <a16:creationId xmlns:a16="http://schemas.microsoft.com/office/drawing/2014/main" id="{98BE4684-5438-4371-BBC1-993153C35C1F}"/>
              </a:ext>
            </a:extLst>
          </p:cNvPr>
          <p:cNvSpPr>
            <a:spLocks noGrp="1"/>
          </p:cNvSpPr>
          <p:nvPr>
            <p:ph idx="1"/>
          </p:nvPr>
        </p:nvSpPr>
        <p:spPr/>
        <p:txBody>
          <a:bodyPr>
            <a:normAutofit fontScale="92500" lnSpcReduction="10000"/>
          </a:bodyPr>
          <a:lstStyle/>
          <a:p>
            <a:pPr marL="0" indent="0">
              <a:buNone/>
            </a:pPr>
            <a:r>
              <a:rPr lang="ar-IQ" sz="4400" dirty="0"/>
              <a:t>الفلسفة قبل أرسطوطاليس هي التي وضعت الحدود للتفكير </a:t>
            </a:r>
            <a:r>
              <a:rPr lang="ar-IQ" sz="4400"/>
              <a:t>الفلسفي فيما بعد   </a:t>
            </a:r>
            <a:r>
              <a:rPr lang="ar-IQ" sz="4400" dirty="0"/>
              <a:t>الفلسفة اليونانية فجاءت الفلسفات أما فلسفات عقلية أو تجريبية </a:t>
            </a:r>
            <a:r>
              <a:rPr lang="ar-SA" sz="4400" dirty="0"/>
              <a:t>أو مثالية . أي أن هذه المرحلة تمثل مرحلة وضع الأطر المحددة للمشكلات والخطوط الواضحة المميزة للتفكير الفلسفي. من هنا لا يمكن فهم فلسفة أرسطوطاليس ومكانتها في الفلسفة اليونانية وأثرها على الفلسفات التي جاءت بعدها إلا بالرجوع إلى الفلسفة اليونانية قبل أرسطوطاليس . هذه تمثل مرحلة الفلسفة قبل أرسطوطاليس .                       . </a:t>
            </a:r>
            <a:endParaRPr lang="ar-IQ" sz="4400" dirty="0"/>
          </a:p>
        </p:txBody>
      </p:sp>
    </p:spTree>
    <p:extLst>
      <p:ext uri="{BB962C8B-B14F-4D97-AF65-F5344CB8AC3E}">
        <p14:creationId xmlns:p14="http://schemas.microsoft.com/office/powerpoint/2010/main" val="8872197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236</Words>
  <Application>Microsoft Office PowerPoint</Application>
  <PresentationFormat>Widescreen</PresentationFormat>
  <Paragraphs>10</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1  فلسفة اأرسطوطاليس  (1)    Aristoteles(383- 322(ق.م   أ . د.: مها عيسى العبدالله                                                                                      2025 </vt:lpstr>
      <vt:lpstr>فلسفة أرسطوطاليس (2)                      </vt:lpstr>
      <vt:lpstr> فلسفة أرسطوطاليس   (3)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الفلسفة اليونانية قبل أرسطوطاليس Aristoteles(383- 322(ق.م   أ . د.: مها عيسى العبدالله                                                                                      2025 </dc:title>
  <dc:creator>Dr.maha fattah</dc:creator>
  <cp:lastModifiedBy>Dr.maha fattah</cp:lastModifiedBy>
  <cp:revision>2</cp:revision>
  <dcterms:created xsi:type="dcterms:W3CDTF">2025-10-21T07:14:35Z</dcterms:created>
  <dcterms:modified xsi:type="dcterms:W3CDTF">2025-10-21T18:59:14Z</dcterms:modified>
</cp:coreProperties>
</file>